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2" r:id="rId9"/>
    <p:sldId id="263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6A5E6-D1FA-45A3-9F94-87043BAB4C4E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78A7B-A663-446C-A1DE-9C2594B685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Tools of Research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Tools of research are those instruments that a researcher use to collect data from sample. Some important types of tools are questionnaire, interview, scales and observation.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Researcher ask question to an interviewee and record his answers</a:t>
            </a:r>
          </a:p>
          <a:p>
            <a:r>
              <a:rPr lang="en-US" dirty="0"/>
              <a:t>Good way of collecting data especially if respondent is illiterate/ can not write.</a:t>
            </a:r>
          </a:p>
          <a:p>
            <a:r>
              <a:rPr lang="en-US" dirty="0"/>
              <a:t>Researcher can collect answers of all questions that can remain unfilled by collecting data from questionnaires but It is time consuming task.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construct a research tool?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 prepare a list of objectives of research</a:t>
            </a:r>
          </a:p>
          <a:p>
            <a:r>
              <a:rPr lang="en-US" dirty="0"/>
              <a:t>Make  a list of variables of interest</a:t>
            </a:r>
          </a:p>
          <a:p>
            <a:r>
              <a:rPr lang="en-US" dirty="0"/>
              <a:t>Break down the list in detailed form</a:t>
            </a:r>
          </a:p>
          <a:p>
            <a:r>
              <a:rPr lang="en-US" dirty="0"/>
              <a:t>Prepare questions about each variable</a:t>
            </a:r>
          </a:p>
          <a:p>
            <a:r>
              <a:rPr lang="en-US" dirty="0"/>
              <a:t>Review all questions and improve them</a:t>
            </a:r>
          </a:p>
          <a:p>
            <a:r>
              <a:rPr lang="en-US" dirty="0"/>
              <a:t>Request some panel of experts to evaluate the questions and evaluate the validity of questions.</a:t>
            </a:r>
          </a:p>
          <a:p>
            <a:r>
              <a:rPr lang="en-US" dirty="0"/>
              <a:t>Improve the questions with the help of supervisor</a:t>
            </a:r>
          </a:p>
          <a:p>
            <a:r>
              <a:rPr lang="en-US" dirty="0"/>
              <a:t>Conduct a pilot study and evaluate the tool</a:t>
            </a:r>
          </a:p>
          <a:p>
            <a:r>
              <a:rPr lang="en-US" dirty="0"/>
              <a:t>Improve it if needed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qualities of a good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Validity ( should measure what it claims to measure)</a:t>
            </a:r>
          </a:p>
          <a:p>
            <a:r>
              <a:rPr lang="en-US" dirty="0"/>
              <a:t>Reliability( consistency)</a:t>
            </a:r>
          </a:p>
          <a:p>
            <a:r>
              <a:rPr lang="en-US" dirty="0"/>
              <a:t>Objectivity ( non biased)</a:t>
            </a:r>
          </a:p>
          <a:p>
            <a:r>
              <a:rPr lang="en-US" dirty="0"/>
              <a:t>Concise( brief)</a:t>
            </a:r>
          </a:p>
          <a:p>
            <a:r>
              <a:rPr lang="en-US" dirty="0"/>
              <a:t>Easy to understand</a:t>
            </a:r>
          </a:p>
          <a:p>
            <a:r>
              <a:rPr lang="en-US" dirty="0"/>
              <a:t>Easy </a:t>
            </a:r>
            <a:r>
              <a:rPr lang="en-US"/>
              <a:t>to read</a:t>
            </a:r>
            <a:endParaRPr lang="en-US" dirty="0"/>
          </a:p>
          <a:p>
            <a:r>
              <a:rPr lang="en-US" dirty="0"/>
              <a:t>Easy to answer</a:t>
            </a:r>
          </a:p>
          <a:p>
            <a:r>
              <a:rPr lang="en-US" dirty="0"/>
              <a:t>Good looking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A4506-111E-4D53-AC78-F124E23F3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</a:t>
            </a:r>
            <a:endParaRPr lang="en-P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E4CF8-B47A-4D09-A71C-4E26EC057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Collect any developed research tools used in educational studies and critical review them keeping in view their strengths and weaknesses</a:t>
            </a:r>
          </a:p>
          <a:p>
            <a:r>
              <a:rPr lang="en-US" dirty="0"/>
              <a:t>Prepare a questionnaire on any topic for a study.</a:t>
            </a:r>
          </a:p>
          <a:p>
            <a:r>
              <a:rPr lang="en-US" dirty="0"/>
              <a:t>Evaluate your developed questionnaire through expert </a:t>
            </a:r>
            <a:r>
              <a:rPr lang="en-US"/>
              <a:t>opinion method.</a:t>
            </a:r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948113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Questionnaire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 set of questions in a standard form used by researchers to collect data about the research from sample.</a:t>
            </a:r>
          </a:p>
          <a:p>
            <a:r>
              <a:rPr lang="en-US" dirty="0"/>
              <a:t>It is considered good to collect data if respondents are able to write.</a:t>
            </a:r>
          </a:p>
          <a:p>
            <a:r>
              <a:rPr lang="en-US" dirty="0"/>
              <a:t>Most easy way of collecting data by spending short time.</a:t>
            </a:r>
          </a:p>
          <a:p>
            <a:r>
              <a:rPr lang="en-US" dirty="0"/>
              <a:t>Three main types of questionnaire are as followings</a:t>
            </a:r>
          </a:p>
          <a:p>
            <a:pPr lvl="1"/>
            <a:r>
              <a:rPr lang="en-US" dirty="0"/>
              <a:t>Closed questionnaire</a:t>
            </a:r>
          </a:p>
          <a:p>
            <a:pPr lvl="1"/>
            <a:r>
              <a:rPr lang="en-US" dirty="0"/>
              <a:t>Open ended questionnaire</a:t>
            </a:r>
          </a:p>
          <a:p>
            <a:pPr lvl="1"/>
            <a:r>
              <a:rPr lang="en-US" dirty="0"/>
              <a:t>Semi form of questionnaire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 Ended Questionnaire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This type contain questions that not only present questions but also the list of possible answers of each question to respondents. Respondents are requested to select/choose answer of their own choice of the given questions from list. </a:t>
            </a:r>
          </a:p>
          <a:p>
            <a:r>
              <a:rPr lang="en-US" dirty="0"/>
              <a:t>Examples: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Computers are used by students at school level </a:t>
            </a:r>
          </a:p>
          <a:p>
            <a:pPr marL="514350" indent="-514350">
              <a:buNone/>
            </a:pPr>
            <a:r>
              <a:rPr lang="en-US" dirty="0"/>
              <a:t>			Yes 	              no	       to some extent</a:t>
            </a:r>
          </a:p>
          <a:p>
            <a:pPr marL="514350" indent="-514350">
              <a:buNone/>
            </a:pPr>
            <a:r>
              <a:rPr lang="en-US" dirty="0"/>
              <a:t>2.	Schools have trained teachers for primary level education</a:t>
            </a:r>
          </a:p>
          <a:p>
            <a:pPr marL="514350" indent="-514350">
              <a:buNone/>
            </a:pPr>
            <a:r>
              <a:rPr lang="en-US" dirty="0"/>
              <a:t>				Yes 	              no	       to some extent</a:t>
            </a:r>
          </a:p>
          <a:p>
            <a:pPr>
              <a:buNone/>
            </a:pPr>
            <a:r>
              <a:rPr lang="en-US" dirty="0"/>
              <a:t>3.	   Education is necessary for all</a:t>
            </a:r>
          </a:p>
          <a:p>
            <a:pPr>
              <a:buNone/>
            </a:pPr>
            <a:r>
              <a:rPr lang="en-US" dirty="0"/>
              <a:t>			Yes 	              no	       to some extent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Ended Questionnaire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This type of questionnaire contain only question and not the answer. Respondent is requested to produce answer in his own words</a:t>
            </a:r>
          </a:p>
          <a:p>
            <a:r>
              <a:rPr lang="en-US" dirty="0"/>
              <a:t>Examples:</a:t>
            </a:r>
          </a:p>
          <a:p>
            <a:pPr>
              <a:buNone/>
            </a:pPr>
            <a:r>
              <a:rPr lang="en-US" dirty="0"/>
              <a:t>		What is your age?</a:t>
            </a:r>
          </a:p>
          <a:p>
            <a:pPr>
              <a:buNone/>
            </a:pPr>
            <a:r>
              <a:rPr lang="en-US" dirty="0"/>
              <a:t>		What is your monthly income?</a:t>
            </a:r>
          </a:p>
          <a:p>
            <a:pPr>
              <a:buNone/>
            </a:pPr>
            <a:r>
              <a:rPr lang="en-US" dirty="0"/>
              <a:t>		What are effects of rewards on educational 	achievement of students?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 Closed Questionnaire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This type of questionnaire contain questions that have mixed type of questions( open ended and close ended).</a:t>
            </a:r>
          </a:p>
          <a:p>
            <a:r>
              <a:rPr lang="en-US" dirty="0"/>
              <a:t>Example</a:t>
            </a:r>
          </a:p>
          <a:p>
            <a:r>
              <a:rPr lang="en-US" dirty="0"/>
              <a:t>What is main reason of illiteracy in Pakistan?</a:t>
            </a:r>
          </a:p>
          <a:p>
            <a:pPr>
              <a:buNone/>
            </a:pPr>
            <a:r>
              <a:rPr lang="en-US" dirty="0"/>
              <a:t>		Low income		illiteracy	</a:t>
            </a:r>
          </a:p>
          <a:p>
            <a:pPr>
              <a:buNone/>
            </a:pPr>
            <a:r>
              <a:rPr lang="en-US" dirty="0"/>
              <a:t>		any other( please write)  ---------</a:t>
            </a:r>
          </a:p>
          <a:p>
            <a:r>
              <a:rPr lang="en-US" dirty="0"/>
              <a:t>Which one of following is quality of a good teacher?</a:t>
            </a:r>
          </a:p>
          <a:p>
            <a:pPr>
              <a:buNone/>
            </a:pPr>
            <a:r>
              <a:rPr lang="en-US" dirty="0"/>
              <a:t>		Honest		regular	dedicated	</a:t>
            </a:r>
          </a:p>
          <a:p>
            <a:pPr>
              <a:buNone/>
            </a:pPr>
            <a:r>
              <a:rPr lang="en-US" dirty="0"/>
              <a:t>		Any other( please write)  ---------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ended questionnaires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Easy to construct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Provide wide range of data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Respondents mostly not provide answers of such questions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Difficult task to analyze data.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57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 ended questionnaire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Easy to get response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Easy ways of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Wrong data is possible (tick without reading)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Construction is difficult and time consuming</a:t>
            </a:r>
          </a:p>
        </p:txBody>
      </p:sp>
    </p:spTree>
    <p:extLst>
      <p:ext uri="{BB962C8B-B14F-4D97-AF65-F5344CB8AC3E}">
        <p14:creationId xmlns:p14="http://schemas.microsoft.com/office/powerpoint/2010/main" val="424431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Instructions to Construct Good Questionnaire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Use easy language</a:t>
            </a:r>
          </a:p>
          <a:p>
            <a:r>
              <a:rPr lang="en-US" dirty="0"/>
              <a:t>Ask valid questions</a:t>
            </a:r>
          </a:p>
          <a:p>
            <a:r>
              <a:rPr lang="en-US" dirty="0"/>
              <a:t>Ask  relevant and necessary question only</a:t>
            </a:r>
          </a:p>
          <a:p>
            <a:r>
              <a:rPr lang="en-US" dirty="0"/>
              <a:t>Ask a clear question</a:t>
            </a:r>
          </a:p>
          <a:p>
            <a:r>
              <a:rPr lang="en-US" dirty="0"/>
              <a:t>Avoid double barreled questions</a:t>
            </a:r>
          </a:p>
          <a:p>
            <a:r>
              <a:rPr lang="en-US" dirty="0"/>
              <a:t>Avoid sensitive questions</a:t>
            </a:r>
          </a:p>
          <a:p>
            <a:r>
              <a:rPr lang="en-US" dirty="0"/>
              <a:t>Avoid presuming questions</a:t>
            </a:r>
          </a:p>
          <a:p>
            <a:r>
              <a:rPr lang="en-US" dirty="0"/>
              <a:t>Writing/ typing of questionnaire must be clear to read.</a:t>
            </a:r>
          </a:p>
          <a:p>
            <a:r>
              <a:rPr lang="en-US" dirty="0"/>
              <a:t>Attach a covering letter along with the questionnaire.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It is a method of collecting data in which researcher observe the situation to be observed and record data by self . Two types of observation are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b="1" dirty="0"/>
              <a:t>Participant   observation</a:t>
            </a:r>
          </a:p>
          <a:p>
            <a:pPr>
              <a:buNone/>
            </a:pPr>
            <a:r>
              <a:rPr lang="en-US" dirty="0"/>
              <a:t>		(Researcher become a part of 		situation/activity to be observed and collect 	</a:t>
            </a:r>
            <a:r>
              <a:rPr lang="en-US" b="1" dirty="0"/>
              <a:t>data)</a:t>
            </a:r>
          </a:p>
          <a:p>
            <a:pPr>
              <a:buNone/>
            </a:pPr>
            <a:r>
              <a:rPr lang="en-US" b="1" dirty="0"/>
              <a:t>	Nonparticipant observation</a:t>
            </a:r>
          </a:p>
          <a:p>
            <a:pPr>
              <a:buNone/>
            </a:pPr>
            <a:r>
              <a:rPr lang="en-US" dirty="0"/>
              <a:t>		(Researcher just collect data about the event 	to be observed as observer).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544</Words>
  <Application>Microsoft Office PowerPoint</Application>
  <PresentationFormat>On-screen Show (4:3)</PresentationFormat>
  <Paragraphs>87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Tools of Research</vt:lpstr>
      <vt:lpstr>Questionnaire </vt:lpstr>
      <vt:lpstr>Close Ended Questionnaire </vt:lpstr>
      <vt:lpstr>Open Ended Questionnaire</vt:lpstr>
      <vt:lpstr>Semi Closed Questionnaire</vt:lpstr>
      <vt:lpstr>Open ended questionnaires</vt:lpstr>
      <vt:lpstr>Close ended questionnaire</vt:lpstr>
      <vt:lpstr>Instructions to Construct Good Questionnaire</vt:lpstr>
      <vt:lpstr>Observation</vt:lpstr>
      <vt:lpstr>Interview </vt:lpstr>
      <vt:lpstr>How to construct a research tool?</vt:lpstr>
      <vt:lpstr>Basic qualities of a good tool</vt:lpstr>
      <vt:lpstr>Activity </vt:lpstr>
    </vt:vector>
  </TitlesOfParts>
  <Company>Asim Computers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Tools of Research</dc:title>
  <dc:creator>Asim</dc:creator>
  <cp:lastModifiedBy>RIMSA TAHIR</cp:lastModifiedBy>
  <cp:revision>114</cp:revision>
  <dcterms:created xsi:type="dcterms:W3CDTF">2011-01-03T16:05:58Z</dcterms:created>
  <dcterms:modified xsi:type="dcterms:W3CDTF">2020-04-01T13:45:03Z</dcterms:modified>
</cp:coreProperties>
</file>